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617" autoAdjust="0"/>
  </p:normalViewPr>
  <p:slideViewPr>
    <p:cSldViewPr>
      <p:cViewPr varScale="1">
        <p:scale>
          <a:sx n="88" d="100"/>
          <a:sy n="88" d="100"/>
        </p:scale>
        <p:origin x="-57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:\ХТТ 2019\! ПРЕЗЕНТАЦИЯ для презентации\1 СЛАЙД 2 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77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D:\ХТТ 2019\! ПРЕЗЕНТАЦИЯ для презентации\10 СЛАЙД 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77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D:\ХТТ 2019\! ПРЕЗЕНТАЦИЯ для презентации\2 СЛАЙД 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77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D:\ХТТ 2019\! ПРЕЗЕНТАЦИЯ для презентации\3 СЛАЙД 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77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ХТТ 2019\! ПРЕЗЕНТАЦИЯ для презентации\4 СЛАЙД 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77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ХТТ 2019\! ПРЕЗЕНТАЦИЯ для презентации\5 СЛАЙД 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77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ХТТ 2019\! ПРЕЗЕНТАЦИЯ для презентации\6 СЛАЙД 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-1"/>
            <a:ext cx="9144001" cy="6877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ХТТ 2019\! ПРЕЗЕНТАЦИЯ для презентации\7 СЛАЙД 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77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D:\ХТТ 2019\! ПРЕЗЕНТАЦИЯ для презентации\8 СЛАЙД 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77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ХТТ 2019\! ПРЕЗЕНТАЦИЯ для презентации\9 СЛАЙД 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77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1098</TotalTime>
  <Words>0</Words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solo</cp:lastModifiedBy>
  <cp:revision>48</cp:revision>
  <dcterms:created xsi:type="dcterms:W3CDTF">2018-10-16T08:44:58Z</dcterms:created>
  <dcterms:modified xsi:type="dcterms:W3CDTF">2019-03-07T03:37:32Z</dcterms:modified>
</cp:coreProperties>
</file>